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abica" panose="020B0604020202020204" charset="0"/>
      <p:regular r:id="rId17"/>
    </p:embeddedFont>
    <p:embeddedFont>
      <p:font typeface="Banau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" panose="020B0604020202020204" charset="0"/>
      <p:regular r:id="rId23"/>
    </p:embeddedFont>
    <p:embeddedFont>
      <p:font typeface="Pangolin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1.svg"/><Relationship Id="rId5" Type="http://schemas.openxmlformats.org/officeDocument/2006/relationships/image" Target="../media/image13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77423" y="1419504"/>
            <a:ext cx="12933153" cy="7447992"/>
            <a:chOff x="0" y="0"/>
            <a:chExt cx="3406263" cy="19616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6263" cy="1961611"/>
            </a:xfrm>
            <a:custGeom>
              <a:avLst/>
              <a:gdLst/>
              <a:ahLst/>
              <a:cxnLst/>
              <a:rect l="l" t="t" r="r" b="b"/>
              <a:pathLst>
                <a:path w="3406263" h="1961611">
                  <a:moveTo>
                    <a:pt x="30529" y="0"/>
                  </a:moveTo>
                  <a:lnTo>
                    <a:pt x="3375733" y="0"/>
                  </a:lnTo>
                  <a:cubicBezTo>
                    <a:pt x="3383830" y="0"/>
                    <a:pt x="3391596" y="3216"/>
                    <a:pt x="3397321" y="8942"/>
                  </a:cubicBezTo>
                  <a:cubicBezTo>
                    <a:pt x="3403046" y="14667"/>
                    <a:pt x="3406263" y="22432"/>
                    <a:pt x="3406263" y="30529"/>
                  </a:cubicBezTo>
                  <a:lnTo>
                    <a:pt x="3406263" y="1931082"/>
                  </a:lnTo>
                  <a:cubicBezTo>
                    <a:pt x="3406263" y="1939179"/>
                    <a:pt x="3403046" y="1946944"/>
                    <a:pt x="3397321" y="1952669"/>
                  </a:cubicBezTo>
                  <a:cubicBezTo>
                    <a:pt x="3391596" y="1958395"/>
                    <a:pt x="3383830" y="1961611"/>
                    <a:pt x="3375733" y="1961611"/>
                  </a:cubicBezTo>
                  <a:lnTo>
                    <a:pt x="30529" y="1961611"/>
                  </a:lnTo>
                  <a:cubicBezTo>
                    <a:pt x="22432" y="1961611"/>
                    <a:pt x="14667" y="1958395"/>
                    <a:pt x="8942" y="1952669"/>
                  </a:cubicBezTo>
                  <a:cubicBezTo>
                    <a:pt x="3216" y="1946944"/>
                    <a:pt x="0" y="1939179"/>
                    <a:pt x="0" y="1931082"/>
                  </a:cubicBezTo>
                  <a:lnTo>
                    <a:pt x="0" y="30529"/>
                  </a:lnTo>
                  <a:cubicBezTo>
                    <a:pt x="0" y="22432"/>
                    <a:pt x="3216" y="14667"/>
                    <a:pt x="8942" y="8942"/>
                  </a:cubicBezTo>
                  <a:cubicBezTo>
                    <a:pt x="14667" y="3216"/>
                    <a:pt x="22432" y="0"/>
                    <a:pt x="30529" y="0"/>
                  </a:cubicBezTo>
                  <a:close/>
                </a:path>
              </a:pathLst>
            </a:custGeom>
            <a:solidFill>
              <a:srgbClr val="FFF3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06263" cy="199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54922" y="2620278"/>
            <a:ext cx="10768773" cy="49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3"/>
              </a:lnSpc>
            </a:pPr>
            <a:r>
              <a:rPr lang="en-US" sz="11957">
                <a:solidFill>
                  <a:srgbClr val="EF4454"/>
                </a:solidFill>
                <a:latin typeface="Arabica"/>
                <a:ea typeface="Arabica"/>
                <a:cs typeface="Arabica"/>
                <a:sym typeface="Arabica"/>
              </a:rPr>
              <a:t>STARTING SCHOOL </a:t>
            </a:r>
          </a:p>
          <a:p>
            <a:pPr algn="ctr">
              <a:lnSpc>
                <a:spcPts val="7533"/>
              </a:lnSpc>
            </a:pPr>
            <a:endParaRPr lang="en-US" sz="11957">
              <a:solidFill>
                <a:srgbClr val="EF4454"/>
              </a:solidFill>
              <a:latin typeface="Arabica"/>
              <a:ea typeface="Arabica"/>
              <a:cs typeface="Arabica"/>
              <a:sym typeface="Arabica"/>
            </a:endParaRPr>
          </a:p>
          <a:p>
            <a:pPr algn="ctr">
              <a:lnSpc>
                <a:spcPts val="7533"/>
              </a:lnSpc>
            </a:pPr>
            <a:r>
              <a:rPr lang="en-US" sz="11957">
                <a:solidFill>
                  <a:srgbClr val="EF4454"/>
                </a:solidFill>
                <a:latin typeface="Arabica"/>
                <a:ea typeface="Arabica"/>
                <a:cs typeface="Arabica"/>
                <a:sym typeface="Arabica"/>
              </a:rPr>
              <a:t>TEYNHAM PRIMARY</a:t>
            </a:r>
          </a:p>
          <a:p>
            <a:pPr algn="ctr">
              <a:lnSpc>
                <a:spcPts val="7155"/>
              </a:lnSpc>
            </a:pPr>
            <a:r>
              <a:rPr lang="en-US" sz="11357">
                <a:solidFill>
                  <a:srgbClr val="EF4454"/>
                </a:solidFill>
                <a:latin typeface="Arabica"/>
                <a:ea typeface="Arabica"/>
                <a:cs typeface="Arabica"/>
                <a:sym typeface="Arabica"/>
              </a:rPr>
              <a:t> </a:t>
            </a:r>
          </a:p>
          <a:p>
            <a:pPr algn="ctr">
              <a:lnSpc>
                <a:spcPts val="7155"/>
              </a:lnSpc>
            </a:pPr>
            <a:r>
              <a:rPr lang="en-US" sz="11357">
                <a:solidFill>
                  <a:srgbClr val="EF4454"/>
                </a:solidFill>
                <a:latin typeface="Arabica"/>
                <a:ea typeface="Arabica"/>
                <a:cs typeface="Arabica"/>
                <a:sym typeface="Arabica"/>
              </a:rPr>
              <a:t>SEPTEMBER 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14007373" y="1028700"/>
            <a:ext cx="3206407" cy="2779966"/>
          </a:xfrm>
          <a:custGeom>
            <a:avLst/>
            <a:gdLst/>
            <a:ahLst/>
            <a:cxnLst/>
            <a:rect l="l" t="t" r="r" b="b"/>
            <a:pathLst>
              <a:path w="3206407" h="2779966">
                <a:moveTo>
                  <a:pt x="0" y="0"/>
                </a:moveTo>
                <a:lnTo>
                  <a:pt x="3206407" y="0"/>
                </a:lnTo>
                <a:lnTo>
                  <a:pt x="3206407" y="2779966"/>
                </a:lnTo>
                <a:lnTo>
                  <a:pt x="0" y="277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4220" y="6478334"/>
            <a:ext cx="3206407" cy="2779966"/>
          </a:xfrm>
          <a:custGeom>
            <a:avLst/>
            <a:gdLst/>
            <a:ahLst/>
            <a:cxnLst/>
            <a:rect l="l" t="t" r="r" b="b"/>
            <a:pathLst>
              <a:path w="3206407" h="2779966">
                <a:moveTo>
                  <a:pt x="0" y="0"/>
                </a:moveTo>
                <a:lnTo>
                  <a:pt x="3206407" y="0"/>
                </a:lnTo>
                <a:lnTo>
                  <a:pt x="3206407" y="2779966"/>
                </a:lnTo>
                <a:lnTo>
                  <a:pt x="0" y="277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73308" y="7060741"/>
            <a:ext cx="2812051" cy="2590602"/>
          </a:xfrm>
          <a:custGeom>
            <a:avLst/>
            <a:gdLst/>
            <a:ahLst/>
            <a:cxnLst/>
            <a:rect l="l" t="t" r="r" b="b"/>
            <a:pathLst>
              <a:path w="2812051" h="2590602">
                <a:moveTo>
                  <a:pt x="0" y="0"/>
                </a:moveTo>
                <a:lnTo>
                  <a:pt x="2812051" y="0"/>
                </a:lnTo>
                <a:lnTo>
                  <a:pt x="2812051" y="2590602"/>
                </a:lnTo>
                <a:lnTo>
                  <a:pt x="0" y="2590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4967" y="250323"/>
            <a:ext cx="2445317" cy="2995378"/>
          </a:xfrm>
          <a:custGeom>
            <a:avLst/>
            <a:gdLst/>
            <a:ahLst/>
            <a:cxnLst/>
            <a:rect l="l" t="t" r="r" b="b"/>
            <a:pathLst>
              <a:path w="2445317" h="2995378">
                <a:moveTo>
                  <a:pt x="0" y="0"/>
                </a:moveTo>
                <a:lnTo>
                  <a:pt x="2445317" y="0"/>
                </a:lnTo>
                <a:lnTo>
                  <a:pt x="2445317" y="2995378"/>
                </a:lnTo>
                <a:lnTo>
                  <a:pt x="0" y="29953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39720" y="7416233"/>
            <a:ext cx="3411714" cy="1548065"/>
          </a:xfrm>
          <a:custGeom>
            <a:avLst/>
            <a:gdLst/>
            <a:ahLst/>
            <a:cxnLst/>
            <a:rect l="l" t="t" r="r" b="b"/>
            <a:pathLst>
              <a:path w="3411714" h="1548065">
                <a:moveTo>
                  <a:pt x="0" y="0"/>
                </a:moveTo>
                <a:lnTo>
                  <a:pt x="3411714" y="0"/>
                </a:lnTo>
                <a:lnTo>
                  <a:pt x="3411714" y="1548066"/>
                </a:lnTo>
                <a:lnTo>
                  <a:pt x="0" y="1548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physically ready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3821" y="5570369"/>
            <a:ext cx="3795472" cy="133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have good balance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31861" y="5560844"/>
            <a:ext cx="3795472" cy="287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confident with climbing, jumping and running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5156" y="474296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63966" y="1028700"/>
            <a:ext cx="16264021" cy="1769744"/>
            <a:chOff x="0" y="0"/>
            <a:chExt cx="4283528" cy="46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3528" cy="466105"/>
            </a:xfrm>
            <a:custGeom>
              <a:avLst/>
              <a:gdLst/>
              <a:ahLst/>
              <a:cxnLst/>
              <a:rect l="l" t="t" r="r" b="b"/>
              <a:pathLst>
                <a:path w="4283528" h="466105">
                  <a:moveTo>
                    <a:pt x="24277" y="0"/>
                  </a:moveTo>
                  <a:lnTo>
                    <a:pt x="4259251" y="0"/>
                  </a:lnTo>
                  <a:cubicBezTo>
                    <a:pt x="4265690" y="0"/>
                    <a:pt x="4271865" y="2558"/>
                    <a:pt x="4276418" y="7111"/>
                  </a:cubicBezTo>
                  <a:cubicBezTo>
                    <a:pt x="4280970" y="11663"/>
                    <a:pt x="4283528" y="17838"/>
                    <a:pt x="4283528" y="24277"/>
                  </a:cubicBezTo>
                  <a:lnTo>
                    <a:pt x="4283528" y="441829"/>
                  </a:lnTo>
                  <a:cubicBezTo>
                    <a:pt x="4283528" y="455236"/>
                    <a:pt x="4272659" y="466105"/>
                    <a:pt x="4259251" y="466105"/>
                  </a:cubicBezTo>
                  <a:lnTo>
                    <a:pt x="24277" y="466105"/>
                  </a:lnTo>
                  <a:cubicBezTo>
                    <a:pt x="17838" y="466105"/>
                    <a:pt x="11663" y="463548"/>
                    <a:pt x="7111" y="458995"/>
                  </a:cubicBezTo>
                  <a:cubicBezTo>
                    <a:pt x="2558" y="454442"/>
                    <a:pt x="0" y="448267"/>
                    <a:pt x="0" y="441829"/>
                  </a:cubicBezTo>
                  <a:lnTo>
                    <a:pt x="0" y="24277"/>
                  </a:lnTo>
                  <a:cubicBezTo>
                    <a:pt x="0" y="17838"/>
                    <a:pt x="2558" y="11663"/>
                    <a:pt x="7111" y="7111"/>
                  </a:cubicBezTo>
                  <a:cubicBezTo>
                    <a:pt x="11663" y="2558"/>
                    <a:pt x="17838" y="0"/>
                    <a:pt x="24277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83528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696495">
            <a:off x="3950572" y="3822751"/>
            <a:ext cx="1965492" cy="1454464"/>
          </a:xfrm>
          <a:custGeom>
            <a:avLst/>
            <a:gdLst/>
            <a:ahLst/>
            <a:cxnLst/>
            <a:rect l="l" t="t" r="r" b="b"/>
            <a:pathLst>
              <a:path w="1965492" h="1454464">
                <a:moveTo>
                  <a:pt x="0" y="0"/>
                </a:moveTo>
                <a:lnTo>
                  <a:pt x="1965492" y="0"/>
                </a:lnTo>
                <a:lnTo>
                  <a:pt x="1965492" y="1454464"/>
                </a:lnTo>
                <a:lnTo>
                  <a:pt x="0" y="145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332138">
            <a:off x="13340490" y="4209847"/>
            <a:ext cx="1878481" cy="1390076"/>
          </a:xfrm>
          <a:custGeom>
            <a:avLst/>
            <a:gdLst/>
            <a:ahLst/>
            <a:cxnLst/>
            <a:rect l="l" t="t" r="r" b="b"/>
            <a:pathLst>
              <a:path w="1878481" h="1390076">
                <a:moveTo>
                  <a:pt x="0" y="0"/>
                </a:moveTo>
                <a:lnTo>
                  <a:pt x="1878481" y="0"/>
                </a:lnTo>
                <a:lnTo>
                  <a:pt x="1878481" y="1390076"/>
                </a:lnTo>
                <a:lnTo>
                  <a:pt x="0" y="1390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34051" flipH="1">
            <a:off x="7753865" y="4240362"/>
            <a:ext cx="2780270" cy="2057400"/>
          </a:xfrm>
          <a:custGeom>
            <a:avLst/>
            <a:gdLst/>
            <a:ahLst/>
            <a:cxnLst/>
            <a:rect l="l" t="t" r="r" b="b"/>
            <a:pathLst>
              <a:path w="2780270" h="2057400">
                <a:moveTo>
                  <a:pt x="2780270" y="0"/>
                </a:moveTo>
                <a:lnTo>
                  <a:pt x="0" y="0"/>
                </a:lnTo>
                <a:lnTo>
                  <a:pt x="0" y="2057400"/>
                </a:lnTo>
                <a:lnTo>
                  <a:pt x="2780270" y="2057400"/>
                </a:lnTo>
                <a:lnTo>
                  <a:pt x="27802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76731" y="6011618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070996" y="3463594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01747" y="6873442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5604834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63966" y="6424277"/>
            <a:ext cx="3198375" cy="118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</a:pPr>
            <a:r>
              <a:rPr lang="en-US" sz="33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am able to share with others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47437" y="4265257"/>
            <a:ext cx="3198375" cy="133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8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am able to take turns.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78188" y="7298912"/>
            <a:ext cx="3198375" cy="186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0"/>
              </a:lnSpc>
            </a:pPr>
            <a:r>
              <a:rPr lang="en-US" sz="35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am good at making friends with others.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62242" y="1372234"/>
            <a:ext cx="12667468" cy="133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104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socially ready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935172" y="6536731"/>
            <a:ext cx="3198375" cy="172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32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enjoy interacting and playing with others.</a:t>
            </a:r>
          </a:p>
        </p:txBody>
      </p:sp>
      <p:sp>
        <p:nvSpPr>
          <p:cNvPr id="18" name="Freeform 18"/>
          <p:cNvSpPr/>
          <p:nvPr/>
        </p:nvSpPr>
        <p:spPr>
          <a:xfrm rot="-7919941">
            <a:off x="5666671" y="8433227"/>
            <a:ext cx="1965492" cy="1454464"/>
          </a:xfrm>
          <a:custGeom>
            <a:avLst/>
            <a:gdLst/>
            <a:ahLst/>
            <a:cxnLst/>
            <a:rect l="l" t="t" r="r" b="b"/>
            <a:pathLst>
              <a:path w="1965492" h="1454464">
                <a:moveTo>
                  <a:pt x="0" y="0"/>
                </a:moveTo>
                <a:lnTo>
                  <a:pt x="1965492" y="0"/>
                </a:lnTo>
                <a:lnTo>
                  <a:pt x="1965492" y="1454464"/>
                </a:lnTo>
                <a:lnTo>
                  <a:pt x="0" y="145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7919941">
            <a:off x="11621057" y="8506656"/>
            <a:ext cx="1965492" cy="1454464"/>
          </a:xfrm>
          <a:custGeom>
            <a:avLst/>
            <a:gdLst/>
            <a:ahLst/>
            <a:cxnLst/>
            <a:rect l="l" t="t" r="r" b="b"/>
            <a:pathLst>
              <a:path w="1965492" h="1454464">
                <a:moveTo>
                  <a:pt x="0" y="0"/>
                </a:moveTo>
                <a:lnTo>
                  <a:pt x="1965491" y="0"/>
                </a:lnTo>
                <a:lnTo>
                  <a:pt x="1965491" y="1454464"/>
                </a:lnTo>
                <a:lnTo>
                  <a:pt x="0" y="1454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emotionally ready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3821" y="5570369"/>
            <a:ext cx="3795472" cy="33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confident being away from my Mummy, Daddy or main carer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31861" y="5560844"/>
            <a:ext cx="3795472" cy="215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willing to have a go at new activties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5156" y="474296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38783" y="474296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7841" y="5807541"/>
            <a:ext cx="3795472" cy="29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 dirty="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able to identify how I feel and share it with others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64260" y="5646569"/>
            <a:ext cx="4077036" cy="3246803"/>
          </a:xfrm>
          <a:custGeom>
            <a:avLst/>
            <a:gdLst/>
            <a:ahLst/>
            <a:cxnLst/>
            <a:rect l="l" t="t" r="r" b="b"/>
            <a:pathLst>
              <a:path w="4077036" h="3246803">
                <a:moveTo>
                  <a:pt x="0" y="0"/>
                </a:moveTo>
                <a:lnTo>
                  <a:pt x="4077036" y="0"/>
                </a:lnTo>
                <a:lnTo>
                  <a:pt x="4077036" y="3246803"/>
                </a:lnTo>
                <a:lnTo>
                  <a:pt x="0" y="3246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emotionally ready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3821" y="5570369"/>
            <a:ext cx="3795472" cy="200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keep trying when I find things difficult.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79080" y="5560844"/>
            <a:ext cx="3795472" cy="215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know who to ask for help if i I am unsure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5156" y="474296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3973484" y="-1903573"/>
            <a:ext cx="10341033" cy="14148179"/>
          </a:xfrm>
          <a:custGeom>
            <a:avLst/>
            <a:gdLst/>
            <a:ahLst/>
            <a:cxnLst/>
            <a:rect l="l" t="t" r="r" b="b"/>
            <a:pathLst>
              <a:path w="10341033" h="14148179">
                <a:moveTo>
                  <a:pt x="0" y="0"/>
                </a:moveTo>
                <a:lnTo>
                  <a:pt x="10341032" y="0"/>
                </a:lnTo>
                <a:lnTo>
                  <a:pt x="10341032" y="14148179"/>
                </a:lnTo>
                <a:lnTo>
                  <a:pt x="0" y="141481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73121" y="2479368"/>
            <a:ext cx="10141758" cy="535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3" lvl="1" indent="-496566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recognise my own name.</a:t>
            </a:r>
          </a:p>
          <a:p>
            <a:pPr marL="928365" lvl="1" indent="-464182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aware of numbers and counting</a:t>
            </a:r>
          </a:p>
          <a:p>
            <a:pPr marL="928365" lvl="1" indent="-464182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join in with  counting, number songs and number play.</a:t>
            </a:r>
          </a:p>
          <a:p>
            <a:pPr marL="928365" lvl="1" indent="-464182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experiement with emptying and filling containers</a:t>
            </a:r>
          </a:p>
          <a:p>
            <a:pPr marL="928365" lvl="1" indent="-464182" algn="l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recognise some numbers (up to 5)</a:t>
            </a:r>
          </a:p>
        </p:txBody>
      </p:sp>
      <p:sp>
        <p:nvSpPr>
          <p:cNvPr id="5" name="Freeform 5"/>
          <p:cNvSpPr/>
          <p:nvPr/>
        </p:nvSpPr>
        <p:spPr>
          <a:xfrm>
            <a:off x="13028378" y="1028700"/>
            <a:ext cx="2373001" cy="2057400"/>
          </a:xfrm>
          <a:custGeom>
            <a:avLst/>
            <a:gdLst/>
            <a:ahLst/>
            <a:cxnLst/>
            <a:rect l="l" t="t" r="r" b="b"/>
            <a:pathLst>
              <a:path w="2373001" h="2057400">
                <a:moveTo>
                  <a:pt x="0" y="0"/>
                </a:moveTo>
                <a:lnTo>
                  <a:pt x="2373002" y="0"/>
                </a:lnTo>
                <a:lnTo>
                  <a:pt x="23730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69910" y="7566989"/>
            <a:ext cx="2373001" cy="2057400"/>
          </a:xfrm>
          <a:custGeom>
            <a:avLst/>
            <a:gdLst/>
            <a:ahLst/>
            <a:cxnLst/>
            <a:rect l="l" t="t" r="r" b="b"/>
            <a:pathLst>
              <a:path w="2373001" h="2057400">
                <a:moveTo>
                  <a:pt x="0" y="0"/>
                </a:moveTo>
                <a:lnTo>
                  <a:pt x="2373002" y="0"/>
                </a:lnTo>
                <a:lnTo>
                  <a:pt x="23730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9450" y="3086100"/>
            <a:ext cx="1610460" cy="1736345"/>
          </a:xfrm>
          <a:custGeom>
            <a:avLst/>
            <a:gdLst/>
            <a:ahLst/>
            <a:cxnLst/>
            <a:rect l="l" t="t" r="r" b="b"/>
            <a:pathLst>
              <a:path w="1610460" h="1736345">
                <a:moveTo>
                  <a:pt x="0" y="0"/>
                </a:moveTo>
                <a:lnTo>
                  <a:pt x="1610460" y="0"/>
                </a:lnTo>
                <a:lnTo>
                  <a:pt x="1610460" y="1736345"/>
                </a:lnTo>
                <a:lnTo>
                  <a:pt x="0" y="1736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05447" y="384543"/>
            <a:ext cx="2039252" cy="2039252"/>
          </a:xfrm>
          <a:custGeom>
            <a:avLst/>
            <a:gdLst/>
            <a:ahLst/>
            <a:cxnLst/>
            <a:rect l="l" t="t" r="r" b="b"/>
            <a:pathLst>
              <a:path w="2039252" h="2039252">
                <a:moveTo>
                  <a:pt x="0" y="0"/>
                </a:moveTo>
                <a:lnTo>
                  <a:pt x="2039252" y="0"/>
                </a:lnTo>
                <a:lnTo>
                  <a:pt x="2039252" y="2039251"/>
                </a:lnTo>
                <a:lnTo>
                  <a:pt x="0" y="2039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9450" y="317940"/>
            <a:ext cx="1779498" cy="1739460"/>
          </a:xfrm>
          <a:custGeom>
            <a:avLst/>
            <a:gdLst/>
            <a:ahLst/>
            <a:cxnLst/>
            <a:rect l="l" t="t" r="r" b="b"/>
            <a:pathLst>
              <a:path w="1779498" h="1739460">
                <a:moveTo>
                  <a:pt x="0" y="0"/>
                </a:moveTo>
                <a:lnTo>
                  <a:pt x="1779499" y="0"/>
                </a:lnTo>
                <a:lnTo>
                  <a:pt x="1779499" y="1739460"/>
                </a:lnTo>
                <a:lnTo>
                  <a:pt x="0" y="17394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85179" y="7566989"/>
            <a:ext cx="1139894" cy="1667121"/>
          </a:xfrm>
          <a:custGeom>
            <a:avLst/>
            <a:gdLst/>
            <a:ahLst/>
            <a:cxnLst/>
            <a:rect l="l" t="t" r="r" b="b"/>
            <a:pathLst>
              <a:path w="1139894" h="1667121">
                <a:moveTo>
                  <a:pt x="0" y="0"/>
                </a:moveTo>
                <a:lnTo>
                  <a:pt x="1139894" y="0"/>
                </a:lnTo>
                <a:lnTo>
                  <a:pt x="1139894" y="1667121"/>
                </a:lnTo>
                <a:lnTo>
                  <a:pt x="0" y="16671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20551" y="5199391"/>
            <a:ext cx="1024209" cy="1410271"/>
          </a:xfrm>
          <a:custGeom>
            <a:avLst/>
            <a:gdLst/>
            <a:ahLst/>
            <a:cxnLst/>
            <a:rect l="l" t="t" r="r" b="b"/>
            <a:pathLst>
              <a:path w="1024209" h="1410271">
                <a:moveTo>
                  <a:pt x="0" y="0"/>
                </a:moveTo>
                <a:lnTo>
                  <a:pt x="1024209" y="0"/>
                </a:lnTo>
                <a:lnTo>
                  <a:pt x="1024209" y="1410271"/>
                </a:lnTo>
                <a:lnTo>
                  <a:pt x="0" y="141027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3089" y="5307536"/>
            <a:ext cx="2093643" cy="1774362"/>
          </a:xfrm>
          <a:custGeom>
            <a:avLst/>
            <a:gdLst/>
            <a:ahLst/>
            <a:cxnLst/>
            <a:rect l="l" t="t" r="r" b="b"/>
            <a:pathLst>
              <a:path w="2093643" h="1774362">
                <a:moveTo>
                  <a:pt x="0" y="0"/>
                </a:moveTo>
                <a:lnTo>
                  <a:pt x="2093643" y="0"/>
                </a:lnTo>
                <a:lnTo>
                  <a:pt x="2093643" y="1774362"/>
                </a:lnTo>
                <a:lnTo>
                  <a:pt x="0" y="17743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74259" y="857250"/>
            <a:ext cx="633948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EF4454"/>
                </a:solidFill>
                <a:latin typeface="Banaue"/>
                <a:ea typeface="Banaue"/>
                <a:cs typeface="Banaue"/>
                <a:sym typeface="Banaue"/>
              </a:rPr>
              <a:t>Academic extras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77423" y="2927869"/>
            <a:ext cx="12933153" cy="4431261"/>
            <a:chOff x="0" y="0"/>
            <a:chExt cx="3406263" cy="11670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6263" cy="1167081"/>
            </a:xfrm>
            <a:custGeom>
              <a:avLst/>
              <a:gdLst/>
              <a:ahLst/>
              <a:cxnLst/>
              <a:rect l="l" t="t" r="r" b="b"/>
              <a:pathLst>
                <a:path w="3406263" h="1167081">
                  <a:moveTo>
                    <a:pt x="30529" y="0"/>
                  </a:moveTo>
                  <a:lnTo>
                    <a:pt x="3375733" y="0"/>
                  </a:lnTo>
                  <a:cubicBezTo>
                    <a:pt x="3383830" y="0"/>
                    <a:pt x="3391596" y="3216"/>
                    <a:pt x="3397321" y="8942"/>
                  </a:cubicBezTo>
                  <a:cubicBezTo>
                    <a:pt x="3403046" y="14667"/>
                    <a:pt x="3406263" y="22432"/>
                    <a:pt x="3406263" y="30529"/>
                  </a:cubicBezTo>
                  <a:lnTo>
                    <a:pt x="3406263" y="1136552"/>
                  </a:lnTo>
                  <a:cubicBezTo>
                    <a:pt x="3406263" y="1144649"/>
                    <a:pt x="3403046" y="1152414"/>
                    <a:pt x="3397321" y="1158139"/>
                  </a:cubicBezTo>
                  <a:cubicBezTo>
                    <a:pt x="3391596" y="1163865"/>
                    <a:pt x="3383830" y="1167081"/>
                    <a:pt x="3375733" y="1167081"/>
                  </a:cubicBezTo>
                  <a:lnTo>
                    <a:pt x="30529" y="1167081"/>
                  </a:lnTo>
                  <a:cubicBezTo>
                    <a:pt x="22432" y="1167081"/>
                    <a:pt x="14667" y="1163865"/>
                    <a:pt x="8942" y="1158139"/>
                  </a:cubicBezTo>
                  <a:cubicBezTo>
                    <a:pt x="3216" y="1152414"/>
                    <a:pt x="0" y="1144649"/>
                    <a:pt x="0" y="1136552"/>
                  </a:cubicBezTo>
                  <a:lnTo>
                    <a:pt x="0" y="30529"/>
                  </a:lnTo>
                  <a:cubicBezTo>
                    <a:pt x="0" y="22432"/>
                    <a:pt x="3216" y="14667"/>
                    <a:pt x="8942" y="8942"/>
                  </a:cubicBezTo>
                  <a:cubicBezTo>
                    <a:pt x="14667" y="3216"/>
                    <a:pt x="22432" y="0"/>
                    <a:pt x="30529" y="0"/>
                  </a:cubicBezTo>
                  <a:close/>
                </a:path>
              </a:pathLst>
            </a:custGeom>
            <a:solidFill>
              <a:srgbClr val="FFF3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06263" cy="1205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57999" y="2196261"/>
            <a:ext cx="2463689" cy="2441291"/>
          </a:xfrm>
          <a:custGeom>
            <a:avLst/>
            <a:gdLst/>
            <a:ahLst/>
            <a:cxnLst/>
            <a:rect l="l" t="t" r="r" b="b"/>
            <a:pathLst>
              <a:path w="2463689" h="2441291">
                <a:moveTo>
                  <a:pt x="0" y="0"/>
                </a:moveTo>
                <a:lnTo>
                  <a:pt x="2463689" y="0"/>
                </a:lnTo>
                <a:lnTo>
                  <a:pt x="2463689" y="2441291"/>
                </a:lnTo>
                <a:lnTo>
                  <a:pt x="0" y="2441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91341" y="6268536"/>
            <a:ext cx="2908486" cy="2521667"/>
          </a:xfrm>
          <a:custGeom>
            <a:avLst/>
            <a:gdLst/>
            <a:ahLst/>
            <a:cxnLst/>
            <a:rect l="l" t="t" r="r" b="b"/>
            <a:pathLst>
              <a:path w="2908486" h="2521667">
                <a:moveTo>
                  <a:pt x="0" y="0"/>
                </a:moveTo>
                <a:lnTo>
                  <a:pt x="2908485" y="0"/>
                </a:lnTo>
                <a:lnTo>
                  <a:pt x="2908485" y="2521667"/>
                </a:lnTo>
                <a:lnTo>
                  <a:pt x="0" y="2521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70667" y="4949895"/>
            <a:ext cx="10746666" cy="154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9"/>
              </a:lnSpc>
            </a:pPr>
            <a:r>
              <a:rPr lang="en-US" sz="14174">
                <a:solidFill>
                  <a:srgbClr val="EF4454"/>
                </a:solidFill>
                <a:latin typeface="Arabica"/>
                <a:ea typeface="Arabica"/>
                <a:cs typeface="Arabica"/>
                <a:sym typeface="Arabica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91665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14337" y="1028700"/>
            <a:ext cx="10459326" cy="1769744"/>
            <a:chOff x="0" y="0"/>
            <a:chExt cx="2754720" cy="46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4720" cy="466105"/>
            </a:xfrm>
            <a:custGeom>
              <a:avLst/>
              <a:gdLst/>
              <a:ahLst/>
              <a:cxnLst/>
              <a:rect l="l" t="t" r="r" b="b"/>
              <a:pathLst>
                <a:path w="2754720" h="466105">
                  <a:moveTo>
                    <a:pt x="37750" y="0"/>
                  </a:moveTo>
                  <a:lnTo>
                    <a:pt x="2716970" y="0"/>
                  </a:lnTo>
                  <a:cubicBezTo>
                    <a:pt x="2726982" y="0"/>
                    <a:pt x="2736584" y="3977"/>
                    <a:pt x="2743663" y="11057"/>
                  </a:cubicBezTo>
                  <a:cubicBezTo>
                    <a:pt x="2750742" y="18136"/>
                    <a:pt x="2754720" y="27738"/>
                    <a:pt x="2754720" y="37750"/>
                  </a:cubicBezTo>
                  <a:lnTo>
                    <a:pt x="2754720" y="428356"/>
                  </a:lnTo>
                  <a:cubicBezTo>
                    <a:pt x="2754720" y="438368"/>
                    <a:pt x="2750742" y="447969"/>
                    <a:pt x="2743663" y="455049"/>
                  </a:cubicBezTo>
                  <a:cubicBezTo>
                    <a:pt x="2736584" y="462128"/>
                    <a:pt x="2726982" y="466105"/>
                    <a:pt x="2716970" y="466105"/>
                  </a:cubicBezTo>
                  <a:lnTo>
                    <a:pt x="37750" y="466105"/>
                  </a:lnTo>
                  <a:cubicBezTo>
                    <a:pt x="27738" y="466105"/>
                    <a:pt x="18136" y="462128"/>
                    <a:pt x="11057" y="455049"/>
                  </a:cubicBezTo>
                  <a:cubicBezTo>
                    <a:pt x="3977" y="447969"/>
                    <a:pt x="0" y="438368"/>
                    <a:pt x="0" y="428356"/>
                  </a:cubicBezTo>
                  <a:lnTo>
                    <a:pt x="0" y="37750"/>
                  </a:lnTo>
                  <a:cubicBezTo>
                    <a:pt x="0" y="27738"/>
                    <a:pt x="3977" y="18136"/>
                    <a:pt x="11057" y="11057"/>
                  </a:cubicBezTo>
                  <a:cubicBezTo>
                    <a:pt x="18136" y="3977"/>
                    <a:pt x="27738" y="0"/>
                    <a:pt x="37750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54720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19649" y="6780061"/>
            <a:ext cx="4178777" cy="1623688"/>
            <a:chOff x="0" y="0"/>
            <a:chExt cx="1208164" cy="4694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8164" cy="469439"/>
            </a:xfrm>
            <a:custGeom>
              <a:avLst/>
              <a:gdLst/>
              <a:ahLst/>
              <a:cxnLst/>
              <a:rect l="l" t="t" r="r" b="b"/>
              <a:pathLst>
                <a:path w="1208164" h="469439">
                  <a:moveTo>
                    <a:pt x="94486" y="0"/>
                  </a:moveTo>
                  <a:lnTo>
                    <a:pt x="1113677" y="0"/>
                  </a:lnTo>
                  <a:cubicBezTo>
                    <a:pt x="1165861" y="0"/>
                    <a:pt x="1208164" y="42303"/>
                    <a:pt x="1208164" y="94486"/>
                  </a:cubicBezTo>
                  <a:lnTo>
                    <a:pt x="1208164" y="374953"/>
                  </a:lnTo>
                  <a:cubicBezTo>
                    <a:pt x="1208164" y="427136"/>
                    <a:pt x="1165861" y="469439"/>
                    <a:pt x="1113677" y="469439"/>
                  </a:cubicBezTo>
                  <a:lnTo>
                    <a:pt x="94486" y="469439"/>
                  </a:lnTo>
                  <a:cubicBezTo>
                    <a:pt x="42303" y="469439"/>
                    <a:pt x="0" y="427136"/>
                    <a:pt x="0" y="374953"/>
                  </a:cubicBezTo>
                  <a:lnTo>
                    <a:pt x="0" y="94486"/>
                  </a:lnTo>
                  <a:cubicBezTo>
                    <a:pt x="0" y="42303"/>
                    <a:pt x="42303" y="0"/>
                    <a:pt x="94486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08164" cy="507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55696" y="6740858"/>
            <a:ext cx="4178777" cy="1623688"/>
            <a:chOff x="0" y="0"/>
            <a:chExt cx="1208164" cy="4694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8164" cy="469439"/>
            </a:xfrm>
            <a:custGeom>
              <a:avLst/>
              <a:gdLst/>
              <a:ahLst/>
              <a:cxnLst/>
              <a:rect l="l" t="t" r="r" b="b"/>
              <a:pathLst>
                <a:path w="1208164" h="469439">
                  <a:moveTo>
                    <a:pt x="94486" y="0"/>
                  </a:moveTo>
                  <a:lnTo>
                    <a:pt x="1113677" y="0"/>
                  </a:lnTo>
                  <a:cubicBezTo>
                    <a:pt x="1165861" y="0"/>
                    <a:pt x="1208164" y="42303"/>
                    <a:pt x="1208164" y="94486"/>
                  </a:cubicBezTo>
                  <a:lnTo>
                    <a:pt x="1208164" y="374953"/>
                  </a:lnTo>
                  <a:cubicBezTo>
                    <a:pt x="1208164" y="427136"/>
                    <a:pt x="1165861" y="469439"/>
                    <a:pt x="1113677" y="469439"/>
                  </a:cubicBezTo>
                  <a:lnTo>
                    <a:pt x="94486" y="469439"/>
                  </a:lnTo>
                  <a:cubicBezTo>
                    <a:pt x="42303" y="469439"/>
                    <a:pt x="0" y="427136"/>
                    <a:pt x="0" y="374953"/>
                  </a:cubicBezTo>
                  <a:lnTo>
                    <a:pt x="0" y="94486"/>
                  </a:lnTo>
                  <a:cubicBezTo>
                    <a:pt x="0" y="42303"/>
                    <a:pt x="42303" y="0"/>
                    <a:pt x="94486" y="0"/>
                  </a:cubicBezTo>
                  <a:close/>
                </a:path>
              </a:pathLst>
            </a:custGeom>
            <a:solidFill>
              <a:srgbClr val="EF4454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08164" cy="507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3602" y="6845425"/>
            <a:ext cx="4178777" cy="1623688"/>
            <a:chOff x="0" y="0"/>
            <a:chExt cx="1208164" cy="4694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8164" cy="469439"/>
            </a:xfrm>
            <a:custGeom>
              <a:avLst/>
              <a:gdLst/>
              <a:ahLst/>
              <a:cxnLst/>
              <a:rect l="l" t="t" r="r" b="b"/>
              <a:pathLst>
                <a:path w="1208164" h="469439">
                  <a:moveTo>
                    <a:pt x="94486" y="0"/>
                  </a:moveTo>
                  <a:lnTo>
                    <a:pt x="1113677" y="0"/>
                  </a:lnTo>
                  <a:cubicBezTo>
                    <a:pt x="1165861" y="0"/>
                    <a:pt x="1208164" y="42303"/>
                    <a:pt x="1208164" y="94486"/>
                  </a:cubicBezTo>
                  <a:lnTo>
                    <a:pt x="1208164" y="374953"/>
                  </a:lnTo>
                  <a:cubicBezTo>
                    <a:pt x="1208164" y="427136"/>
                    <a:pt x="1165861" y="469439"/>
                    <a:pt x="1113677" y="469439"/>
                  </a:cubicBezTo>
                  <a:lnTo>
                    <a:pt x="94486" y="469439"/>
                  </a:lnTo>
                  <a:cubicBezTo>
                    <a:pt x="42303" y="469439"/>
                    <a:pt x="0" y="427136"/>
                    <a:pt x="0" y="374953"/>
                  </a:cubicBezTo>
                  <a:lnTo>
                    <a:pt x="0" y="94486"/>
                  </a:lnTo>
                  <a:cubicBezTo>
                    <a:pt x="0" y="42303"/>
                    <a:pt x="42303" y="0"/>
                    <a:pt x="94486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208164" cy="536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64602" y="3243188"/>
            <a:ext cx="3049735" cy="304973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3F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4834761" y="3253985"/>
            <a:ext cx="3049735" cy="304973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3F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9274893" y="3011849"/>
            <a:ext cx="3049735" cy="304973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3F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1" name="Freeform 21"/>
          <p:cNvSpPr/>
          <p:nvPr/>
        </p:nvSpPr>
        <p:spPr>
          <a:xfrm>
            <a:off x="12823932" y="1289987"/>
            <a:ext cx="1258612" cy="1247170"/>
          </a:xfrm>
          <a:custGeom>
            <a:avLst/>
            <a:gdLst/>
            <a:ahLst/>
            <a:cxnLst/>
            <a:rect l="l" t="t" r="r" b="b"/>
            <a:pathLst>
              <a:path w="1258612" h="1247170">
                <a:moveTo>
                  <a:pt x="0" y="0"/>
                </a:moveTo>
                <a:lnTo>
                  <a:pt x="1258613" y="0"/>
                </a:lnTo>
                <a:lnTo>
                  <a:pt x="1258613" y="1247170"/>
                </a:lnTo>
                <a:lnTo>
                  <a:pt x="0" y="1247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205455" y="1289987"/>
            <a:ext cx="1258612" cy="1247170"/>
          </a:xfrm>
          <a:custGeom>
            <a:avLst/>
            <a:gdLst/>
            <a:ahLst/>
            <a:cxnLst/>
            <a:rect l="l" t="t" r="r" b="b"/>
            <a:pathLst>
              <a:path w="1258612" h="1247170">
                <a:moveTo>
                  <a:pt x="0" y="0"/>
                </a:moveTo>
                <a:lnTo>
                  <a:pt x="1258613" y="0"/>
                </a:lnTo>
                <a:lnTo>
                  <a:pt x="1258613" y="1247170"/>
                </a:lnTo>
                <a:lnTo>
                  <a:pt x="0" y="1247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35634" y="3849860"/>
            <a:ext cx="1976388" cy="1713535"/>
          </a:xfrm>
          <a:custGeom>
            <a:avLst/>
            <a:gdLst/>
            <a:ahLst/>
            <a:cxnLst/>
            <a:rect l="l" t="t" r="r" b="b"/>
            <a:pathLst>
              <a:path w="1976388" h="1713535">
                <a:moveTo>
                  <a:pt x="0" y="0"/>
                </a:moveTo>
                <a:lnTo>
                  <a:pt x="1976387" y="0"/>
                </a:lnTo>
                <a:lnTo>
                  <a:pt x="1976387" y="1713535"/>
                </a:lnTo>
                <a:lnTo>
                  <a:pt x="0" y="1713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4" name="TextBox 24"/>
          <p:cNvSpPr txBox="1"/>
          <p:nvPr/>
        </p:nvSpPr>
        <p:spPr>
          <a:xfrm>
            <a:off x="5620532" y="1372234"/>
            <a:ext cx="7046937" cy="133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104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Our Team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3634" y="6780061"/>
            <a:ext cx="3698711" cy="168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4886" dirty="0" err="1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Mrs</a:t>
            </a:r>
            <a:r>
              <a:rPr lang="en-US" sz="4886" dirty="0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 Geeves</a:t>
            </a:r>
          </a:p>
          <a:p>
            <a:pPr algn="ctr">
              <a:lnSpc>
                <a:spcPts val="6840"/>
              </a:lnSpc>
            </a:pPr>
            <a:r>
              <a:rPr lang="en-US" sz="4886" dirty="0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Class teacher</a:t>
            </a:r>
          </a:p>
        </p:txBody>
      </p:sp>
      <p:sp>
        <p:nvSpPr>
          <p:cNvPr id="26" name="Freeform 26"/>
          <p:cNvSpPr/>
          <p:nvPr/>
        </p:nvSpPr>
        <p:spPr>
          <a:xfrm>
            <a:off x="5371434" y="3894709"/>
            <a:ext cx="1976388" cy="1713535"/>
          </a:xfrm>
          <a:custGeom>
            <a:avLst/>
            <a:gdLst/>
            <a:ahLst/>
            <a:cxnLst/>
            <a:rect l="l" t="t" r="r" b="b"/>
            <a:pathLst>
              <a:path w="1976388" h="1713535">
                <a:moveTo>
                  <a:pt x="0" y="0"/>
                </a:moveTo>
                <a:lnTo>
                  <a:pt x="1976388" y="0"/>
                </a:lnTo>
                <a:lnTo>
                  <a:pt x="1976388" y="1713535"/>
                </a:lnTo>
                <a:lnTo>
                  <a:pt x="0" y="1713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947840" y="3706866"/>
            <a:ext cx="1976388" cy="1713535"/>
          </a:xfrm>
          <a:custGeom>
            <a:avLst/>
            <a:gdLst/>
            <a:ahLst/>
            <a:cxnLst/>
            <a:rect l="l" t="t" r="r" b="b"/>
            <a:pathLst>
              <a:path w="1976388" h="1713535">
                <a:moveTo>
                  <a:pt x="0" y="0"/>
                </a:moveTo>
                <a:lnTo>
                  <a:pt x="1976387" y="0"/>
                </a:lnTo>
                <a:lnTo>
                  <a:pt x="1976387" y="1713535"/>
                </a:lnTo>
                <a:lnTo>
                  <a:pt x="0" y="1713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8" name="TextBox 28"/>
          <p:cNvSpPr txBox="1"/>
          <p:nvPr/>
        </p:nvSpPr>
        <p:spPr>
          <a:xfrm>
            <a:off x="4859682" y="7074691"/>
            <a:ext cx="3698711" cy="81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4886" dirty="0" err="1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Mrs</a:t>
            </a:r>
            <a:r>
              <a:rPr lang="en-US" sz="4886" dirty="0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 </a:t>
            </a:r>
            <a:r>
              <a:rPr lang="en-US" sz="4886" dirty="0" err="1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Bilton</a:t>
            </a:r>
            <a:endParaRPr lang="en-US" sz="4886" dirty="0">
              <a:solidFill>
                <a:srgbClr val="FFF3F3"/>
              </a:solidFill>
              <a:latin typeface="Arabica"/>
              <a:ea typeface="Arabica"/>
              <a:cs typeface="Arabica"/>
              <a:sym typeface="Arabic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D55ED0-8DA1-4766-B37B-F756B023CF87}"/>
              </a:ext>
            </a:extLst>
          </p:cNvPr>
          <p:cNvSpPr/>
          <p:nvPr/>
        </p:nvSpPr>
        <p:spPr>
          <a:xfrm>
            <a:off x="9144000" y="6998580"/>
            <a:ext cx="3937764" cy="89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4400" dirty="0" err="1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Mrs</a:t>
            </a:r>
            <a:r>
              <a:rPr lang="en-US" sz="4400" dirty="0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 </a:t>
            </a:r>
            <a:r>
              <a:rPr lang="en-US" sz="4400" dirty="0" err="1">
                <a:solidFill>
                  <a:srgbClr val="FFF3F3"/>
                </a:solidFill>
                <a:latin typeface="Arabica"/>
                <a:ea typeface="Arabica"/>
                <a:cs typeface="Arabica"/>
                <a:sym typeface="Arabica"/>
              </a:rPr>
              <a:t>Axten</a:t>
            </a:r>
            <a:endParaRPr lang="en-US" sz="4400" dirty="0">
              <a:solidFill>
                <a:srgbClr val="FFF3F3"/>
              </a:solidFill>
              <a:latin typeface="Arabica"/>
              <a:ea typeface="Arabica"/>
              <a:cs typeface="Arabica"/>
              <a:sym typeface="Arabica"/>
            </a:endParaRPr>
          </a:p>
        </p:txBody>
      </p:sp>
      <p:grpSp>
        <p:nvGrpSpPr>
          <p:cNvPr id="31" name="Group 19">
            <a:extLst>
              <a:ext uri="{FF2B5EF4-FFF2-40B4-BE49-F238E27FC236}">
                <a16:creationId xmlns:a16="http://schemas.microsoft.com/office/drawing/2014/main" id="{FCFB914D-C18B-4156-B46A-3F9EA757B7D3}"/>
              </a:ext>
            </a:extLst>
          </p:cNvPr>
          <p:cNvGrpSpPr/>
          <p:nvPr/>
        </p:nvGrpSpPr>
        <p:grpSpPr>
          <a:xfrm>
            <a:off x="14168769" y="2798444"/>
            <a:ext cx="3049735" cy="3049735"/>
            <a:chOff x="0" y="0"/>
            <a:chExt cx="812800" cy="812800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AB78452B-E47B-48A6-BFF0-4ACF30BC3D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3F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30" name="Freeform 27">
            <a:extLst>
              <a:ext uri="{FF2B5EF4-FFF2-40B4-BE49-F238E27FC236}">
                <a16:creationId xmlns:a16="http://schemas.microsoft.com/office/drawing/2014/main" id="{79D081B7-F8F0-4CB7-A739-4DB09F343810}"/>
              </a:ext>
            </a:extLst>
          </p:cNvPr>
          <p:cNvSpPr/>
          <p:nvPr/>
        </p:nvSpPr>
        <p:spPr>
          <a:xfrm>
            <a:off x="14705442" y="3623264"/>
            <a:ext cx="1976388" cy="1713535"/>
          </a:xfrm>
          <a:custGeom>
            <a:avLst/>
            <a:gdLst/>
            <a:ahLst/>
            <a:cxnLst/>
            <a:rect l="l" t="t" r="r" b="b"/>
            <a:pathLst>
              <a:path w="1976388" h="1713535">
                <a:moveTo>
                  <a:pt x="0" y="0"/>
                </a:moveTo>
                <a:lnTo>
                  <a:pt x="1976387" y="0"/>
                </a:lnTo>
                <a:lnTo>
                  <a:pt x="1976387" y="1713535"/>
                </a:lnTo>
                <a:lnTo>
                  <a:pt x="0" y="1713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id="{AD5FF3A5-472E-4B32-87D0-E8DA593A157D}"/>
              </a:ext>
            </a:extLst>
          </p:cNvPr>
          <p:cNvGrpSpPr/>
          <p:nvPr/>
        </p:nvGrpSpPr>
        <p:grpSpPr>
          <a:xfrm>
            <a:off x="13922077" y="6567411"/>
            <a:ext cx="4178777" cy="1755468"/>
            <a:chOff x="0" y="-38100"/>
            <a:chExt cx="1208164" cy="507539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90E98AD8-8CB6-4DA2-990A-6AD85CC164E7}"/>
                </a:ext>
              </a:extLst>
            </p:cNvPr>
            <p:cNvSpPr/>
            <p:nvPr/>
          </p:nvSpPr>
          <p:spPr>
            <a:xfrm>
              <a:off x="0" y="0"/>
              <a:ext cx="1208164" cy="469439"/>
            </a:xfrm>
            <a:custGeom>
              <a:avLst/>
              <a:gdLst/>
              <a:ahLst/>
              <a:cxnLst/>
              <a:rect l="l" t="t" r="r" b="b"/>
              <a:pathLst>
                <a:path w="1208164" h="469439">
                  <a:moveTo>
                    <a:pt x="94486" y="0"/>
                  </a:moveTo>
                  <a:lnTo>
                    <a:pt x="1113677" y="0"/>
                  </a:lnTo>
                  <a:cubicBezTo>
                    <a:pt x="1165861" y="0"/>
                    <a:pt x="1208164" y="42303"/>
                    <a:pt x="1208164" y="94486"/>
                  </a:cubicBezTo>
                  <a:lnTo>
                    <a:pt x="1208164" y="374953"/>
                  </a:lnTo>
                  <a:cubicBezTo>
                    <a:pt x="1208164" y="427136"/>
                    <a:pt x="1165861" y="469439"/>
                    <a:pt x="1113677" y="469439"/>
                  </a:cubicBezTo>
                  <a:lnTo>
                    <a:pt x="94486" y="469439"/>
                  </a:lnTo>
                  <a:cubicBezTo>
                    <a:pt x="42303" y="469439"/>
                    <a:pt x="0" y="427136"/>
                    <a:pt x="0" y="374953"/>
                  </a:cubicBezTo>
                  <a:lnTo>
                    <a:pt x="0" y="94486"/>
                  </a:lnTo>
                  <a:cubicBezTo>
                    <a:pt x="0" y="42303"/>
                    <a:pt x="42303" y="0"/>
                    <a:pt x="94486" y="0"/>
                  </a:cubicBezTo>
                  <a:close/>
                </a:path>
              </a:pathLst>
            </a:custGeom>
            <a:solidFill>
              <a:srgbClr val="EF4454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FBB7F4EF-D6E8-4362-9083-5E41217B1F60}"/>
                </a:ext>
              </a:extLst>
            </p:cNvPr>
            <p:cNvSpPr txBox="1"/>
            <p:nvPr/>
          </p:nvSpPr>
          <p:spPr>
            <a:xfrm>
              <a:off x="0" y="-38100"/>
              <a:ext cx="1208164" cy="507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808EE17-28C1-4255-8298-9BF07BBD57ED}"/>
              </a:ext>
            </a:extLst>
          </p:cNvPr>
          <p:cNvSpPr txBox="1"/>
          <p:nvPr/>
        </p:nvSpPr>
        <p:spPr>
          <a:xfrm>
            <a:off x="14867901" y="7172072"/>
            <a:ext cx="305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abica" panose="020B0604020202020204" charset="0"/>
                <a:cs typeface="Arabica" panose="020B0604020202020204" charset="0"/>
              </a:rPr>
              <a:t>Mrs Glover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4000500" y="-1893627"/>
            <a:ext cx="10287000" cy="14074254"/>
          </a:xfrm>
          <a:custGeom>
            <a:avLst/>
            <a:gdLst/>
            <a:ahLst/>
            <a:cxnLst/>
            <a:rect l="l" t="t" r="r" b="b"/>
            <a:pathLst>
              <a:path w="10287000" h="14074254">
                <a:moveTo>
                  <a:pt x="0" y="0"/>
                </a:moveTo>
                <a:lnTo>
                  <a:pt x="10287000" y="0"/>
                </a:lnTo>
                <a:lnTo>
                  <a:pt x="10287000" y="14074254"/>
                </a:lnTo>
                <a:lnTo>
                  <a:pt x="0" y="14074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92700" y="1849733"/>
            <a:ext cx="5502600" cy="150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54"/>
              </a:lnSpc>
            </a:pPr>
            <a:r>
              <a:rPr lang="en-US" sz="8753">
                <a:solidFill>
                  <a:srgbClr val="EF4454"/>
                </a:solidFill>
                <a:latin typeface="Banaue"/>
                <a:ea typeface="Banaue"/>
                <a:cs typeface="Banaue"/>
                <a:sym typeface="Banaue"/>
              </a:rPr>
              <a:t>School Routine</a:t>
            </a:r>
          </a:p>
        </p:txBody>
      </p:sp>
      <p:sp>
        <p:nvSpPr>
          <p:cNvPr id="5" name="Freeform 5"/>
          <p:cNvSpPr/>
          <p:nvPr/>
        </p:nvSpPr>
        <p:spPr>
          <a:xfrm>
            <a:off x="13028378" y="1028700"/>
            <a:ext cx="2373001" cy="2057400"/>
          </a:xfrm>
          <a:custGeom>
            <a:avLst/>
            <a:gdLst/>
            <a:ahLst/>
            <a:cxnLst/>
            <a:rect l="l" t="t" r="r" b="b"/>
            <a:pathLst>
              <a:path w="2373001" h="2057400">
                <a:moveTo>
                  <a:pt x="0" y="0"/>
                </a:moveTo>
                <a:lnTo>
                  <a:pt x="2373002" y="0"/>
                </a:lnTo>
                <a:lnTo>
                  <a:pt x="23730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06873" y="7555349"/>
            <a:ext cx="2373001" cy="2057400"/>
          </a:xfrm>
          <a:custGeom>
            <a:avLst/>
            <a:gdLst/>
            <a:ahLst/>
            <a:cxnLst/>
            <a:rect l="l" t="t" r="r" b="b"/>
            <a:pathLst>
              <a:path w="2373001" h="2057400">
                <a:moveTo>
                  <a:pt x="0" y="0"/>
                </a:moveTo>
                <a:lnTo>
                  <a:pt x="2373001" y="0"/>
                </a:lnTo>
                <a:lnTo>
                  <a:pt x="23730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09586" y="3614024"/>
            <a:ext cx="10205293" cy="4637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Drop off at gate outside classroom.</a:t>
            </a:r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Gates open at 8.40 am</a:t>
            </a:r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Lunch 12pm</a:t>
            </a:r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Hometime 3.15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Pick up from gate outsde classroom.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3504155" y="-2803275"/>
            <a:ext cx="11616741" cy="15893550"/>
          </a:xfrm>
          <a:custGeom>
            <a:avLst/>
            <a:gdLst/>
            <a:ahLst/>
            <a:cxnLst/>
            <a:rect l="l" t="t" r="r" b="b"/>
            <a:pathLst>
              <a:path w="11616741" h="15893550">
                <a:moveTo>
                  <a:pt x="0" y="0"/>
                </a:moveTo>
                <a:lnTo>
                  <a:pt x="11616740" y="0"/>
                </a:lnTo>
                <a:lnTo>
                  <a:pt x="11616740" y="15893550"/>
                </a:lnTo>
                <a:lnTo>
                  <a:pt x="0" y="15893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08672" y="345176"/>
            <a:ext cx="1450628" cy="1257699"/>
          </a:xfrm>
          <a:custGeom>
            <a:avLst/>
            <a:gdLst/>
            <a:ahLst/>
            <a:cxnLst/>
            <a:rect l="l" t="t" r="r" b="b"/>
            <a:pathLst>
              <a:path w="1450628" h="1257699">
                <a:moveTo>
                  <a:pt x="0" y="0"/>
                </a:moveTo>
                <a:lnTo>
                  <a:pt x="1450628" y="0"/>
                </a:lnTo>
                <a:lnTo>
                  <a:pt x="1450628" y="1257699"/>
                </a:lnTo>
                <a:lnTo>
                  <a:pt x="0" y="1257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5277" y="8971805"/>
            <a:ext cx="1516943" cy="1315195"/>
          </a:xfrm>
          <a:custGeom>
            <a:avLst/>
            <a:gdLst/>
            <a:ahLst/>
            <a:cxnLst/>
            <a:rect l="l" t="t" r="r" b="b"/>
            <a:pathLst>
              <a:path w="1516943" h="1315195">
                <a:moveTo>
                  <a:pt x="0" y="0"/>
                </a:moveTo>
                <a:lnTo>
                  <a:pt x="1516943" y="0"/>
                </a:lnTo>
                <a:lnTo>
                  <a:pt x="1516943" y="1315195"/>
                </a:lnTo>
                <a:lnTo>
                  <a:pt x="0" y="1315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57387" y="638628"/>
            <a:ext cx="9130159" cy="220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8"/>
              </a:lnSpc>
            </a:pPr>
            <a:r>
              <a:rPr lang="en-US" sz="12799">
                <a:solidFill>
                  <a:srgbClr val="EF4454"/>
                </a:solidFill>
                <a:latin typeface="Banaue"/>
                <a:ea typeface="Banaue"/>
                <a:cs typeface="Banaue"/>
                <a:sym typeface="Banaue"/>
              </a:rPr>
              <a:t>Ready for school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71576" y="2639582"/>
            <a:ext cx="14697224" cy="6390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54451" lvl="1" indent="-777225" algn="just">
              <a:lnSpc>
                <a:spcPts val="10079"/>
              </a:lnSpc>
              <a:buFont typeface="Arial"/>
              <a:buChar char="•"/>
            </a:pPr>
            <a:r>
              <a:rPr lang="en-US" sz="7199" dirty="0">
                <a:solidFill>
                  <a:srgbClr val="EF4454"/>
                </a:solidFill>
                <a:latin typeface="Canva Sans"/>
                <a:ea typeface="Canva Sans"/>
                <a:cs typeface="Canva Sans"/>
                <a:sym typeface="Canva Sans"/>
              </a:rPr>
              <a:t>I am practically ready</a:t>
            </a:r>
          </a:p>
          <a:p>
            <a:pPr marL="1554451" lvl="1" indent="-777225" algn="just">
              <a:lnSpc>
                <a:spcPts val="10079"/>
              </a:lnSpc>
              <a:buFont typeface="Arial"/>
              <a:buChar char="•"/>
            </a:pPr>
            <a:r>
              <a:rPr lang="en-US" sz="7199" dirty="0">
                <a:solidFill>
                  <a:srgbClr val="EF4454"/>
                </a:solidFill>
                <a:latin typeface="Canva Sans"/>
                <a:ea typeface="Canva Sans"/>
                <a:cs typeface="Canva Sans"/>
                <a:sym typeface="Canva Sans"/>
              </a:rPr>
              <a:t>I am ready to communicate</a:t>
            </a:r>
          </a:p>
          <a:p>
            <a:pPr marL="1554451" lvl="1" indent="-777225" algn="just">
              <a:lnSpc>
                <a:spcPts val="10079"/>
              </a:lnSpc>
              <a:buFont typeface="Arial"/>
              <a:buChar char="•"/>
            </a:pPr>
            <a:r>
              <a:rPr lang="en-US" sz="7199" dirty="0">
                <a:solidFill>
                  <a:srgbClr val="EF4454"/>
                </a:solidFill>
                <a:latin typeface="Canva Sans"/>
                <a:ea typeface="Canva Sans"/>
                <a:cs typeface="Canva Sans"/>
                <a:sym typeface="Canva Sans"/>
              </a:rPr>
              <a:t>I am physically ready</a:t>
            </a:r>
          </a:p>
          <a:p>
            <a:pPr marL="1554451" lvl="1" indent="-777225" algn="just">
              <a:lnSpc>
                <a:spcPts val="10079"/>
              </a:lnSpc>
              <a:buFont typeface="Arial"/>
              <a:buChar char="•"/>
            </a:pPr>
            <a:r>
              <a:rPr lang="en-US" sz="7199" dirty="0">
                <a:solidFill>
                  <a:srgbClr val="EF4454"/>
                </a:solidFill>
                <a:latin typeface="Canva Sans"/>
                <a:ea typeface="Canva Sans"/>
                <a:cs typeface="Canva Sans"/>
                <a:sym typeface="Canva Sans"/>
              </a:rPr>
              <a:t>I am socially ready</a:t>
            </a:r>
          </a:p>
          <a:p>
            <a:pPr marL="1554451" lvl="1" indent="-777225" algn="just">
              <a:lnSpc>
                <a:spcPts val="10079"/>
              </a:lnSpc>
              <a:buFont typeface="Arial"/>
              <a:buChar char="•"/>
            </a:pPr>
            <a:r>
              <a:rPr lang="en-US" sz="7199" dirty="0">
                <a:solidFill>
                  <a:srgbClr val="EF4454"/>
                </a:solidFill>
                <a:latin typeface="Canva Sans"/>
                <a:ea typeface="Canva Sans"/>
                <a:cs typeface="Canva Sans"/>
                <a:sym typeface="Canva Sans"/>
              </a:rPr>
              <a:t>I am emotionally ready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practically ready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3821" y="5570369"/>
            <a:ext cx="3795472" cy="26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open my packed lunch box and eat independently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47841" y="5560844"/>
            <a:ext cx="3795472" cy="149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3"/>
              </a:lnSpc>
            </a:pPr>
            <a:r>
              <a:rPr lang="en-US" sz="43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use a knife and fork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31861" y="5560844"/>
            <a:ext cx="3795472" cy="231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3"/>
              </a:lnSpc>
            </a:pPr>
            <a:r>
              <a:rPr lang="en-US" sz="44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sit at a table when I eat.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30933" y="4657388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1495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practically ready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3821" y="5570369"/>
            <a:ext cx="3795472" cy="33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have practised getting my uniform on and being ready to leave in time.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47841" y="5560844"/>
            <a:ext cx="3795472" cy="30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3"/>
              </a:lnSpc>
            </a:pPr>
            <a:r>
              <a:rPr lang="en-US" sz="43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have a good bedtime routine so I get enough sleep.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31861" y="5560844"/>
            <a:ext cx="3795472" cy="29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 dirty="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making sure I have breakfast before I come to school.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30933" y="4657388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1495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63966" y="1028700"/>
            <a:ext cx="16264021" cy="1769744"/>
            <a:chOff x="0" y="0"/>
            <a:chExt cx="4283528" cy="46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3528" cy="466105"/>
            </a:xfrm>
            <a:custGeom>
              <a:avLst/>
              <a:gdLst/>
              <a:ahLst/>
              <a:cxnLst/>
              <a:rect l="l" t="t" r="r" b="b"/>
              <a:pathLst>
                <a:path w="4283528" h="466105">
                  <a:moveTo>
                    <a:pt x="24277" y="0"/>
                  </a:moveTo>
                  <a:lnTo>
                    <a:pt x="4259251" y="0"/>
                  </a:lnTo>
                  <a:cubicBezTo>
                    <a:pt x="4265690" y="0"/>
                    <a:pt x="4271865" y="2558"/>
                    <a:pt x="4276418" y="7111"/>
                  </a:cubicBezTo>
                  <a:cubicBezTo>
                    <a:pt x="4280970" y="11663"/>
                    <a:pt x="4283528" y="17838"/>
                    <a:pt x="4283528" y="24277"/>
                  </a:cubicBezTo>
                  <a:lnTo>
                    <a:pt x="4283528" y="441829"/>
                  </a:lnTo>
                  <a:cubicBezTo>
                    <a:pt x="4283528" y="455236"/>
                    <a:pt x="4272659" y="466105"/>
                    <a:pt x="4259251" y="466105"/>
                  </a:cubicBezTo>
                  <a:lnTo>
                    <a:pt x="24277" y="466105"/>
                  </a:lnTo>
                  <a:cubicBezTo>
                    <a:pt x="17838" y="466105"/>
                    <a:pt x="11663" y="463548"/>
                    <a:pt x="7111" y="458995"/>
                  </a:cubicBezTo>
                  <a:cubicBezTo>
                    <a:pt x="2558" y="454442"/>
                    <a:pt x="0" y="448267"/>
                    <a:pt x="0" y="441829"/>
                  </a:cubicBezTo>
                  <a:lnTo>
                    <a:pt x="0" y="24277"/>
                  </a:lnTo>
                  <a:cubicBezTo>
                    <a:pt x="0" y="17838"/>
                    <a:pt x="2558" y="11663"/>
                    <a:pt x="7111" y="7111"/>
                  </a:cubicBezTo>
                  <a:cubicBezTo>
                    <a:pt x="11663" y="2558"/>
                    <a:pt x="17838" y="0"/>
                    <a:pt x="24277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83528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7307" y="3314121"/>
            <a:ext cx="4689746" cy="3349163"/>
            <a:chOff x="0" y="0"/>
            <a:chExt cx="6252995" cy="44655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2995" cy="4465551"/>
            </a:xfrm>
            <a:custGeom>
              <a:avLst/>
              <a:gdLst/>
              <a:ahLst/>
              <a:cxnLst/>
              <a:rect l="l" t="t" r="r" b="b"/>
              <a:pathLst>
                <a:path w="6252995" h="4465551">
                  <a:moveTo>
                    <a:pt x="0" y="0"/>
                  </a:moveTo>
                  <a:lnTo>
                    <a:pt x="6252995" y="0"/>
                  </a:lnTo>
                  <a:lnTo>
                    <a:pt x="6252995" y="4465551"/>
                  </a:lnTo>
                  <a:lnTo>
                    <a:pt x="0" y="4465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656" r="-656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994248" y="1161221"/>
              <a:ext cx="4264499" cy="2279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lang="en-US" sz="3285">
                  <a:solidFill>
                    <a:srgbClr val="FFF3F3"/>
                  </a:solidFill>
                  <a:latin typeface="Pangolin"/>
                  <a:ea typeface="Pangolin"/>
                  <a:cs typeface="Pangolin"/>
                  <a:sym typeface="Pangolin"/>
                </a:rPr>
                <a:t>I am able to sit and listen for a short while.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48211" y="2938127"/>
            <a:ext cx="4689746" cy="3104688"/>
            <a:chOff x="0" y="0"/>
            <a:chExt cx="6252995" cy="41395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52995" cy="4139584"/>
            </a:xfrm>
            <a:custGeom>
              <a:avLst/>
              <a:gdLst/>
              <a:ahLst/>
              <a:cxnLst/>
              <a:rect l="l" t="t" r="r" b="b"/>
              <a:pathLst>
                <a:path w="6252995" h="4139584">
                  <a:moveTo>
                    <a:pt x="0" y="0"/>
                  </a:moveTo>
                  <a:lnTo>
                    <a:pt x="6252995" y="0"/>
                  </a:lnTo>
                  <a:lnTo>
                    <a:pt x="6252995" y="4139584"/>
                  </a:lnTo>
                  <a:lnTo>
                    <a:pt x="0" y="4139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3238" b="-3238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994248" y="1170746"/>
              <a:ext cx="4264499" cy="1944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785">
                  <a:solidFill>
                    <a:srgbClr val="FFF3F3"/>
                  </a:solidFill>
                  <a:latin typeface="Pangolin"/>
                  <a:ea typeface="Pangolin"/>
                  <a:cs typeface="Pangolin"/>
                  <a:sym typeface="Pangolin"/>
                </a:rPr>
                <a:t>I am able to talk about myself , my thoughts and feelings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-6683901">
            <a:off x="273831" y="6462130"/>
            <a:ext cx="2780270" cy="2057400"/>
          </a:xfrm>
          <a:custGeom>
            <a:avLst/>
            <a:gdLst/>
            <a:ahLst/>
            <a:cxnLst/>
            <a:rect l="l" t="t" r="r" b="b"/>
            <a:pathLst>
              <a:path w="2780270" h="2057400">
                <a:moveTo>
                  <a:pt x="0" y="0"/>
                </a:moveTo>
                <a:lnTo>
                  <a:pt x="2780270" y="0"/>
                </a:lnTo>
                <a:lnTo>
                  <a:pt x="278027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506458">
            <a:off x="14739575" y="6988251"/>
            <a:ext cx="2780270" cy="2057400"/>
          </a:xfrm>
          <a:custGeom>
            <a:avLst/>
            <a:gdLst/>
            <a:ahLst/>
            <a:cxnLst/>
            <a:rect l="l" t="t" r="r" b="b"/>
            <a:pathLst>
              <a:path w="2780270" h="2057400">
                <a:moveTo>
                  <a:pt x="0" y="0"/>
                </a:moveTo>
                <a:lnTo>
                  <a:pt x="2780271" y="0"/>
                </a:lnTo>
                <a:lnTo>
                  <a:pt x="278027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034051" flipH="1">
            <a:off x="7753865" y="4240362"/>
            <a:ext cx="2780270" cy="2057400"/>
          </a:xfrm>
          <a:custGeom>
            <a:avLst/>
            <a:gdLst/>
            <a:ahLst/>
            <a:cxnLst/>
            <a:rect l="l" t="t" r="r" b="b"/>
            <a:pathLst>
              <a:path w="2780270" h="2057400">
                <a:moveTo>
                  <a:pt x="2780270" y="0"/>
                </a:moveTo>
                <a:lnTo>
                  <a:pt x="0" y="0"/>
                </a:lnTo>
                <a:lnTo>
                  <a:pt x="0" y="2057400"/>
                </a:lnTo>
                <a:lnTo>
                  <a:pt x="2780270" y="2057400"/>
                </a:lnTo>
                <a:lnTo>
                  <a:pt x="27802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851257" y="6573757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7070996" y="3463594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201747" y="6873442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75797" y="6970333"/>
            <a:ext cx="4751256" cy="2886388"/>
          </a:xfrm>
          <a:custGeom>
            <a:avLst/>
            <a:gdLst/>
            <a:ahLst/>
            <a:cxnLst/>
            <a:rect l="l" t="t" r="r" b="b"/>
            <a:pathLst>
              <a:path w="4751256" h="2886388">
                <a:moveTo>
                  <a:pt x="0" y="0"/>
                </a:moveTo>
                <a:lnTo>
                  <a:pt x="4751256" y="0"/>
                </a:lnTo>
                <a:lnTo>
                  <a:pt x="4751256" y="2886388"/>
                </a:lnTo>
                <a:lnTo>
                  <a:pt x="0" y="2886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52238" y="7717179"/>
            <a:ext cx="3198375" cy="110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31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can follow instructions.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47437" y="3985688"/>
            <a:ext cx="3198375" cy="183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</a:pPr>
            <a:r>
              <a:rPr lang="en-US" sz="34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enjoy interacting with others.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96789" y="7878676"/>
            <a:ext cx="3198375" cy="123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0"/>
              </a:lnSpc>
            </a:pPr>
            <a:r>
              <a:rPr lang="en-US" sz="35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am understood when I talk.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62242" y="1372234"/>
            <a:ext cx="12667468" cy="133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104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ready to communicate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27697" y="7424155"/>
            <a:ext cx="3198375" cy="114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3285">
                <a:solidFill>
                  <a:srgbClr val="FFF3F3"/>
                </a:solidFill>
                <a:latin typeface="Pangolin"/>
                <a:ea typeface="Pangolin"/>
                <a:cs typeface="Pangolin"/>
                <a:sym typeface="Pangolin"/>
              </a:rPr>
              <a:t>I enjoy sharing stories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physically ready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3821" y="5570369"/>
            <a:ext cx="3795472" cy="200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able to use the toilet independently.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47841" y="5560844"/>
            <a:ext cx="3795472" cy="149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3"/>
              </a:lnSpc>
            </a:pPr>
            <a:r>
              <a:rPr lang="en-US" sz="43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wash my hands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31861" y="5560844"/>
            <a:ext cx="3795472" cy="142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get dressed and undressed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5156" y="474296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1495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4033"/>
            <a:ext cx="18288000" cy="10341033"/>
          </a:xfrm>
          <a:custGeom>
            <a:avLst/>
            <a:gdLst/>
            <a:ahLst/>
            <a:cxnLst/>
            <a:rect l="l" t="t" r="r" b="b"/>
            <a:pathLst>
              <a:path w="18288000" h="10341033">
                <a:moveTo>
                  <a:pt x="0" y="0"/>
                </a:moveTo>
                <a:lnTo>
                  <a:pt x="18288000" y="0"/>
                </a:lnTo>
                <a:lnTo>
                  <a:pt x="18288000" y="10341033"/>
                </a:lnTo>
                <a:lnTo>
                  <a:pt x="0" y="1034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1704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704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2" y="0"/>
                </a:lnTo>
                <a:lnTo>
                  <a:pt x="4194592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18170" y="1028700"/>
            <a:ext cx="13261774" cy="1769744"/>
            <a:chOff x="0" y="0"/>
            <a:chExt cx="3492813" cy="46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2813" cy="466105"/>
            </a:xfrm>
            <a:custGeom>
              <a:avLst/>
              <a:gdLst/>
              <a:ahLst/>
              <a:cxnLst/>
              <a:rect l="l" t="t" r="r" b="b"/>
              <a:pathLst>
                <a:path w="3492813" h="466105">
                  <a:moveTo>
                    <a:pt x="29773" y="0"/>
                  </a:moveTo>
                  <a:lnTo>
                    <a:pt x="3463040" y="0"/>
                  </a:lnTo>
                  <a:cubicBezTo>
                    <a:pt x="3479483" y="0"/>
                    <a:pt x="3492813" y="13330"/>
                    <a:pt x="3492813" y="29773"/>
                  </a:cubicBezTo>
                  <a:lnTo>
                    <a:pt x="3492813" y="436333"/>
                  </a:lnTo>
                  <a:cubicBezTo>
                    <a:pt x="3492813" y="452776"/>
                    <a:pt x="3479483" y="466105"/>
                    <a:pt x="3463040" y="466105"/>
                  </a:cubicBezTo>
                  <a:lnTo>
                    <a:pt x="29773" y="466105"/>
                  </a:lnTo>
                  <a:cubicBezTo>
                    <a:pt x="13330" y="466105"/>
                    <a:pt x="0" y="452776"/>
                    <a:pt x="0" y="436333"/>
                  </a:cubicBezTo>
                  <a:lnTo>
                    <a:pt x="0" y="29773"/>
                  </a:lnTo>
                  <a:cubicBezTo>
                    <a:pt x="0" y="13330"/>
                    <a:pt x="13330" y="0"/>
                    <a:pt x="29773" y="0"/>
                  </a:cubicBezTo>
                  <a:close/>
                </a:path>
              </a:pathLst>
            </a:custGeom>
            <a:solidFill>
              <a:srgbClr val="EF4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92813" cy="504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79521" y="3519431"/>
            <a:ext cx="4194591" cy="5738869"/>
          </a:xfrm>
          <a:custGeom>
            <a:avLst/>
            <a:gdLst/>
            <a:ahLst/>
            <a:cxnLst/>
            <a:rect l="l" t="t" r="r" b="b"/>
            <a:pathLst>
              <a:path w="4194591" h="5738869">
                <a:moveTo>
                  <a:pt x="0" y="0"/>
                </a:moveTo>
                <a:lnTo>
                  <a:pt x="4194591" y="0"/>
                </a:lnTo>
                <a:lnTo>
                  <a:pt x="4194591" y="5738869"/>
                </a:lnTo>
                <a:lnTo>
                  <a:pt x="0" y="573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27972" y="8060550"/>
            <a:ext cx="1928429" cy="1795850"/>
          </a:xfrm>
          <a:custGeom>
            <a:avLst/>
            <a:gdLst/>
            <a:ahLst/>
            <a:cxnLst/>
            <a:rect l="l" t="t" r="r" b="b"/>
            <a:pathLst>
              <a:path w="1928429" h="1795850">
                <a:moveTo>
                  <a:pt x="0" y="0"/>
                </a:moveTo>
                <a:lnTo>
                  <a:pt x="1928429" y="0"/>
                </a:lnTo>
                <a:lnTo>
                  <a:pt x="1928429" y="1795850"/>
                </a:lnTo>
                <a:lnTo>
                  <a:pt x="0" y="1795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91833" y="1483350"/>
            <a:ext cx="8707488" cy="105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8200">
                <a:solidFill>
                  <a:srgbClr val="FFF3F3"/>
                </a:solidFill>
                <a:latin typeface="Banaue"/>
                <a:ea typeface="Banaue"/>
                <a:cs typeface="Banaue"/>
                <a:sym typeface="Banaue"/>
              </a:rPr>
              <a:t>I am physically ready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3821" y="5570369"/>
            <a:ext cx="3795472" cy="200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am able to use the toilet independently.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7841" y="5560844"/>
            <a:ext cx="3795472" cy="37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3"/>
              </a:lnSpc>
            </a:pPr>
            <a:r>
              <a:rPr lang="en-US" sz="43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can move around confidently (walk, run and jump)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31861" y="5560844"/>
            <a:ext cx="3795472" cy="360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123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I have good muscle control in my arms hands and fingers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85156" y="474296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1495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46192" y="4612294"/>
            <a:ext cx="146124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F4454"/>
                </a:solidFill>
                <a:latin typeface="Pangolin"/>
                <a:ea typeface="Pangolin"/>
                <a:cs typeface="Pangolin"/>
                <a:sym typeface="Pangolin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438</Words>
  <Application>Microsoft Office PowerPoint</Application>
  <PresentationFormat>Custom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Pangolin</vt:lpstr>
      <vt:lpstr>Canva Sans</vt:lpstr>
      <vt:lpstr>Banaue</vt:lpstr>
      <vt:lpstr>Calibri</vt:lpstr>
      <vt:lpstr>Arial</vt:lpstr>
      <vt:lpstr>Arabica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at Teynham Primary 2025</dc:title>
  <cp:lastModifiedBy>C Geeves</cp:lastModifiedBy>
  <cp:revision>11</cp:revision>
  <dcterms:created xsi:type="dcterms:W3CDTF">2006-08-16T00:00:00Z</dcterms:created>
  <dcterms:modified xsi:type="dcterms:W3CDTF">2025-06-27T09:32:51Z</dcterms:modified>
  <dc:identifier>DAGqVHpmybY</dc:identifier>
</cp:coreProperties>
</file>